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101" y="11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8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7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968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487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56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0153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77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6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6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4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3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8650" y="6645275"/>
            <a:ext cx="8259281" cy="173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 algn="ctr">
              <a:lnSpc>
                <a:spcPct val="111200"/>
              </a:lnSpc>
              <a:spcBef>
                <a:spcPts val="95"/>
              </a:spcBef>
            </a:pPr>
            <a:r>
              <a:rPr lang="en-US" sz="5250" spc="130" dirty="0"/>
              <a:t>Rashik Mahmud Orchi</a:t>
            </a:r>
            <a:br>
              <a:rPr lang="en-US" sz="5250" spc="130" dirty="0"/>
            </a:br>
            <a:r>
              <a:rPr lang="en-US" sz="5250" spc="140" dirty="0"/>
              <a:t>06</a:t>
            </a:r>
            <a:r>
              <a:rPr sz="5250" spc="140" dirty="0"/>
              <a:t>.</a:t>
            </a:r>
            <a:r>
              <a:rPr lang="en-US" sz="5250" spc="140" dirty="0"/>
              <a:t>01</a:t>
            </a:r>
            <a:r>
              <a:rPr sz="5250" spc="140" dirty="0"/>
              <a:t>.202</a:t>
            </a:r>
            <a:r>
              <a:rPr lang="en-US" sz="5250" spc="140" dirty="0"/>
              <a:t>3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78529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 dirty="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396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 dirty="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374087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496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 dirty="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4101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 dirty="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lang="en-US"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lang="en-US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lang="en-US"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lang="en-US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lang="en-US"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lang="en-US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lang="en-US"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lang="en-US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lang="en-US"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lang="en-US" sz="490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lang="en-US"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8645" y="260751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 dirty="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060450" y="3114877"/>
            <a:ext cx="14175547" cy="6399682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 dirty="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 dirty="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28650" y="3285946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6166" y="2073275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 dirty="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3962"/>
            <a:ext cx="20104100" cy="11323312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5820" y="7376679"/>
            <a:ext cx="13666624" cy="1805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6100" spc="145"/>
              <a:t>Special</a:t>
            </a:r>
            <a:r>
              <a:rPr lang="en-US" sz="6100" spc="-160"/>
              <a:t> </a:t>
            </a:r>
            <a:r>
              <a:rPr lang="en-US" sz="6100" spc="70"/>
              <a:t>Thanks</a:t>
            </a:r>
            <a:r>
              <a:rPr lang="en-US" sz="6100" spc="-155"/>
              <a:t> </a:t>
            </a:r>
            <a:r>
              <a:rPr lang="en-US" sz="6100" spc="245"/>
              <a:t>to:</a:t>
            </a:r>
          </a:p>
          <a:p>
            <a:pPr marL="1186180" marR="1178560" defTabSz="457200">
              <a:lnSpc>
                <a:spcPct val="90000"/>
              </a:lnSpc>
            </a:pPr>
            <a:r>
              <a:rPr lang="en-US" sz="6100" u="heavy" spc="170"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lang="en-US" sz="6100" u="heavy" spc="110">
                <a:uFill>
                  <a:solidFill>
                    <a:srgbClr val="00A2FF"/>
                  </a:solidFill>
                </a:uFill>
              </a:rPr>
              <a:t>r</a:t>
            </a:r>
            <a:r>
              <a:rPr lang="en-US" sz="6100" u="heavy" spc="-60">
                <a:uFill>
                  <a:solidFill>
                    <a:srgbClr val="00A2FF"/>
                  </a:solidFill>
                </a:uFill>
              </a:rPr>
              <a:t>s </a:t>
            </a:r>
            <a:r>
              <a:rPr lang="en-US" sz="6100" spc="-45"/>
              <a:t> </a:t>
            </a:r>
            <a:r>
              <a:rPr lang="en-US" sz="6100" u="heavy" spc="75"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lang="en-US" sz="6100" spc="80"/>
              <a:t> </a:t>
            </a:r>
            <a:r>
              <a:rPr lang="en-US" sz="6100" u="heavy" spc="-30">
                <a:uFill>
                  <a:solidFill>
                    <a:srgbClr val="00A2FF"/>
                  </a:solidFill>
                </a:uFill>
              </a:rPr>
              <a:t>IBM</a:t>
            </a:r>
            <a:endParaRPr lang="en-US" sz="6100"/>
          </a:p>
        </p:txBody>
      </p:sp>
      <p:pic>
        <p:nvPicPr>
          <p:cNvPr id="2" name="object 2" descr="A blue and purple text on a black background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815" y="3162927"/>
            <a:ext cx="8053392" cy="1691212"/>
          </a:xfrm>
          <a:prstGeom prst="rect">
            <a:avLst/>
          </a:prstGeom>
        </p:spPr>
      </p:pic>
      <p:pic>
        <p:nvPicPr>
          <p:cNvPr id="4" name="object 4" descr="A logo of a graduation cap and books&#10;&#10;Description automatically generated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4459" y="1389542"/>
            <a:ext cx="5237982" cy="52379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</TotalTime>
  <Words>2341</Words>
  <Application>Microsoft Office PowerPoint</Application>
  <PresentationFormat>Custom</PresentationFormat>
  <Paragraphs>194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Arial MT</vt:lpstr>
      <vt:lpstr>Courier New</vt:lpstr>
      <vt:lpstr>Microsoft Sans Serif</vt:lpstr>
      <vt:lpstr>Times New Roman</vt:lpstr>
      <vt:lpstr>Trebuchet MS</vt:lpstr>
      <vt:lpstr>Verdana</vt:lpstr>
      <vt:lpstr>Wingdings 3</vt:lpstr>
      <vt:lpstr>Facet</vt:lpstr>
      <vt:lpstr>Rashik Mahmud Orchi 06.01.2023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Rashik Mahmud Orchi</cp:lastModifiedBy>
  <cp:revision>2</cp:revision>
  <dcterms:created xsi:type="dcterms:W3CDTF">2024-01-07T03:19:10Z</dcterms:created>
  <dcterms:modified xsi:type="dcterms:W3CDTF">2024-01-07T03:27:38Z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2024-01-07T00:00:00Z</vt:filetime>
  </property>
</Properties>
</file>